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‹Nr.›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12/19/2022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12/19/2022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‹Nr.›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AF1D9-09E1-6E20-0055-01AD6A2951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Platz 13</a:t>
            </a:r>
            <a:br>
              <a:rPr lang="en-GB" dirty="0"/>
            </a:br>
            <a:r>
              <a:rPr lang="en-GB" dirty="0"/>
              <a:t>Igor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D15B3A-79A7-F4AC-95A5-213FA6032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38 </a:t>
            </a:r>
            <a:r>
              <a:rPr lang="en-GB" dirty="0" err="1"/>
              <a:t>Punkte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0799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AF1D9-09E1-6E20-0055-01AD6A2951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Platz 12</a:t>
            </a:r>
            <a:br>
              <a:rPr lang="en-GB" dirty="0"/>
            </a:br>
            <a:r>
              <a:rPr lang="en-GB" dirty="0" err="1"/>
              <a:t>MaTTeo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D15B3A-79A7-F4AC-95A5-213FA6032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40 </a:t>
            </a:r>
            <a:r>
              <a:rPr lang="en-GB" dirty="0" err="1"/>
              <a:t>Punkte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1015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AF1D9-09E1-6E20-0055-01AD6A2951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Platz 11</a:t>
            </a:r>
            <a:br>
              <a:rPr lang="en-GB" dirty="0"/>
            </a:br>
            <a:r>
              <a:rPr lang="en-GB" dirty="0"/>
              <a:t>Joe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D15B3A-79A7-F4AC-95A5-213FA6032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41 </a:t>
            </a:r>
            <a:r>
              <a:rPr lang="en-GB" dirty="0" err="1"/>
              <a:t>Punkte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4621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AF1D9-09E1-6E20-0055-01AD6A2951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Platz 10</a:t>
            </a:r>
            <a:br>
              <a:rPr lang="en-GB" dirty="0"/>
            </a:br>
            <a:r>
              <a:rPr lang="en-GB" dirty="0"/>
              <a:t>Gabriele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D15B3A-79A7-F4AC-95A5-213FA6032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42 </a:t>
            </a:r>
            <a:r>
              <a:rPr lang="en-GB" dirty="0" err="1"/>
              <a:t>Punkte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9167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AF1D9-09E1-6E20-0055-01AD6A2951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Platz 8</a:t>
            </a:r>
            <a:br>
              <a:rPr lang="en-GB" dirty="0"/>
            </a:br>
            <a:r>
              <a:rPr lang="en-GB" dirty="0"/>
              <a:t>Marc &amp; Moritz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D15B3A-79A7-F4AC-95A5-213FA6032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44 </a:t>
            </a:r>
            <a:r>
              <a:rPr lang="en-GB" dirty="0" err="1"/>
              <a:t>Punkte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804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AF1D9-09E1-6E20-0055-01AD6A295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7747" y="1098388"/>
            <a:ext cx="10674220" cy="4394988"/>
          </a:xfrm>
        </p:spPr>
        <p:txBody>
          <a:bodyPr/>
          <a:lstStyle/>
          <a:p>
            <a:r>
              <a:rPr lang="en-GB" dirty="0"/>
              <a:t>Platz 6</a:t>
            </a:r>
            <a:br>
              <a:rPr lang="en-GB" dirty="0"/>
            </a:br>
            <a:r>
              <a:rPr lang="en-GB" dirty="0"/>
              <a:t>Albert &amp; Marcel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D15B3A-79A7-F4AC-95A5-213FA6032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45 </a:t>
            </a:r>
            <a:r>
              <a:rPr lang="en-GB" dirty="0" err="1"/>
              <a:t>Punkte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3388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AF1D9-09E1-6E20-0055-01AD6A295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7746" y="1098388"/>
            <a:ext cx="10683551" cy="4394988"/>
          </a:xfrm>
        </p:spPr>
        <p:txBody>
          <a:bodyPr/>
          <a:lstStyle/>
          <a:p>
            <a:r>
              <a:rPr lang="en-GB" dirty="0"/>
              <a:t>Platz 4</a:t>
            </a:r>
            <a:br>
              <a:rPr lang="en-GB" dirty="0"/>
            </a:br>
            <a:r>
              <a:rPr lang="en-GB" dirty="0"/>
              <a:t>Paulo &amp; Mathias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CD15B3A-79A7-F4AC-95A5-213FA60325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46 </a:t>
            </a:r>
            <a:r>
              <a:rPr lang="en-GB" dirty="0" err="1"/>
              <a:t>Punkte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6019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FEF8384-2545-4ACD-9071-49DD1CFC4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Freeform 22">
            <a:extLst>
              <a:ext uri="{FF2B5EF4-FFF2-40B4-BE49-F238E27FC236}">
                <a16:creationId xmlns:a16="http://schemas.microsoft.com/office/drawing/2014/main" id="{F77DB8FA-61A7-4DE7-A777-6D258D172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34AF1D9-09E1-6E20-0055-01AD6A295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GB" sz="6000" dirty="0">
                <a:solidFill>
                  <a:srgbClr val="2A1A00"/>
                </a:solidFill>
              </a:rPr>
              <a:t>Top 3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D65A8DF-B5B1-277D-9FE5-0AFBC95FA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706726"/>
            <a:ext cx="6220332" cy="5448465"/>
          </a:xfrm>
          <a:prstGeom prst="rect">
            <a:avLst/>
          </a:prstGeom>
        </p:spPr>
      </p:pic>
      <p:pic>
        <p:nvPicPr>
          <p:cNvPr id="7" name="Grafik 6" descr="Ein Bild, das Person, draußen enthält.&#10;&#10;Automatisch generierte Beschreibung">
            <a:extLst>
              <a:ext uri="{FF2B5EF4-FFF2-40B4-BE49-F238E27FC236}">
                <a16:creationId xmlns:a16="http://schemas.microsoft.com/office/drawing/2014/main" id="{2B8A4457-CAE8-D2AD-6CBF-D8439F2A29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23" t="1922" r="27384" b="64561"/>
          <a:stretch/>
        </p:blipFill>
        <p:spPr>
          <a:xfrm>
            <a:off x="9486900" y="2181226"/>
            <a:ext cx="1019175" cy="11620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5843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DFEF8384-2545-4ACD-9071-49DD1CFC4E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Freeform 22">
            <a:extLst>
              <a:ext uri="{FF2B5EF4-FFF2-40B4-BE49-F238E27FC236}">
                <a16:creationId xmlns:a16="http://schemas.microsoft.com/office/drawing/2014/main" id="{F77DB8FA-61A7-4DE7-A777-6D258D172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34AF1D9-09E1-6E20-0055-01AD6A2951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854" y="643464"/>
            <a:ext cx="3437290" cy="4374850"/>
          </a:xfrm>
        </p:spPr>
        <p:txBody>
          <a:bodyPr>
            <a:normAutofit/>
          </a:bodyPr>
          <a:lstStyle/>
          <a:p>
            <a:r>
              <a:rPr lang="en-GB" sz="6000" dirty="0">
                <a:solidFill>
                  <a:srgbClr val="2A1A00"/>
                </a:solidFill>
              </a:rPr>
              <a:t>Top 3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EE13BF5-6F73-1CE9-864D-3CBC2D85D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709563"/>
            <a:ext cx="6220332" cy="5442791"/>
          </a:xfrm>
          <a:prstGeom prst="rect">
            <a:avLst/>
          </a:prstGeom>
        </p:spPr>
      </p:pic>
      <p:pic>
        <p:nvPicPr>
          <p:cNvPr id="11" name="Grafik 10" descr="Ein Bild, das Person, draußen enthält.&#10;&#10;Automatisch generierte Beschreibung">
            <a:extLst>
              <a:ext uri="{FF2B5EF4-FFF2-40B4-BE49-F238E27FC236}">
                <a16:creationId xmlns:a16="http://schemas.microsoft.com/office/drawing/2014/main" id="{E19CC630-CF70-962A-794A-120260E380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23" t="1922" r="27384" b="64561"/>
          <a:stretch/>
        </p:blipFill>
        <p:spPr>
          <a:xfrm>
            <a:off x="9486900" y="2181226"/>
            <a:ext cx="1019175" cy="11620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F968535-707E-2AA6-EE01-0BE994D063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468" t="25170" r="24722" b="49999"/>
          <a:stretch/>
        </p:blipFill>
        <p:spPr>
          <a:xfrm>
            <a:off x="7981377" y="804243"/>
            <a:ext cx="1101093" cy="13769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Grafik 15" descr="Ein Bild, das Text, Person, draußen enthält.&#10;&#10;Automatisch generierte Beschreibung">
            <a:extLst>
              <a:ext uri="{FF2B5EF4-FFF2-40B4-BE49-F238E27FC236}">
                <a16:creationId xmlns:a16="http://schemas.microsoft.com/office/drawing/2014/main" id="{17EF8A29-3A56-25D7-F2D0-C6E61EDDAB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352" t="16389" r="24722" b="56111"/>
          <a:stretch/>
        </p:blipFill>
        <p:spPr>
          <a:xfrm>
            <a:off x="6330831" y="750834"/>
            <a:ext cx="1019175" cy="14837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Untertitel 2">
            <a:extLst>
              <a:ext uri="{FF2B5EF4-FFF2-40B4-BE49-F238E27FC236}">
                <a16:creationId xmlns:a16="http://schemas.microsoft.com/office/drawing/2014/main" id="{8C666EA2-71D4-D3F5-5611-22771E8A4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15256" y="6038528"/>
            <a:ext cx="8045373" cy="742279"/>
          </a:xfrm>
        </p:spPr>
        <p:txBody>
          <a:bodyPr/>
          <a:lstStyle/>
          <a:p>
            <a:pPr algn="r"/>
            <a:r>
              <a:rPr lang="en-GB" dirty="0"/>
              <a:t>50 </a:t>
            </a:r>
            <a:r>
              <a:rPr lang="en-GB" dirty="0" err="1"/>
              <a:t>Punkte</a:t>
            </a:r>
            <a:r>
              <a:rPr lang="en-GB" dirty="0"/>
              <a:t>    | 48 </a:t>
            </a:r>
            <a:r>
              <a:rPr lang="en-GB" dirty="0" err="1"/>
              <a:t>Punkte</a:t>
            </a:r>
            <a:endParaRPr lang="en-GB" dirty="0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7D220BCE-BB4A-D215-5EEE-E04E9B0767DE}"/>
              </a:ext>
            </a:extLst>
          </p:cNvPr>
          <p:cNvSpPr/>
          <p:nvPr/>
        </p:nvSpPr>
        <p:spPr>
          <a:xfrm>
            <a:off x="6474187" y="673641"/>
            <a:ext cx="765110" cy="211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Gleichschenkliges Dreieck 24">
            <a:extLst>
              <a:ext uri="{FF2B5EF4-FFF2-40B4-BE49-F238E27FC236}">
                <a16:creationId xmlns:a16="http://schemas.microsoft.com/office/drawing/2014/main" id="{A300306C-953A-B9A9-ACED-E7B98CED6DFD}"/>
              </a:ext>
            </a:extLst>
          </p:cNvPr>
          <p:cNvSpPr/>
          <p:nvPr/>
        </p:nvSpPr>
        <p:spPr>
          <a:xfrm>
            <a:off x="6474186" y="458600"/>
            <a:ext cx="223936" cy="2111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Gleichschenkliges Dreieck 25">
            <a:extLst>
              <a:ext uri="{FF2B5EF4-FFF2-40B4-BE49-F238E27FC236}">
                <a16:creationId xmlns:a16="http://schemas.microsoft.com/office/drawing/2014/main" id="{4C2AE034-F35F-8FF5-6B0C-C7CF62D6D0C8}"/>
              </a:ext>
            </a:extLst>
          </p:cNvPr>
          <p:cNvSpPr/>
          <p:nvPr/>
        </p:nvSpPr>
        <p:spPr>
          <a:xfrm>
            <a:off x="6662354" y="458600"/>
            <a:ext cx="223936" cy="2111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Gleichschenkliges Dreieck 26">
            <a:extLst>
              <a:ext uri="{FF2B5EF4-FFF2-40B4-BE49-F238E27FC236}">
                <a16:creationId xmlns:a16="http://schemas.microsoft.com/office/drawing/2014/main" id="{42A8D395-4F24-4B1B-F43C-D524F13A4205}"/>
              </a:ext>
            </a:extLst>
          </p:cNvPr>
          <p:cNvSpPr/>
          <p:nvPr/>
        </p:nvSpPr>
        <p:spPr>
          <a:xfrm>
            <a:off x="6850521" y="458600"/>
            <a:ext cx="223936" cy="2111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Gleichschenkliges Dreieck 27">
            <a:extLst>
              <a:ext uri="{FF2B5EF4-FFF2-40B4-BE49-F238E27FC236}">
                <a16:creationId xmlns:a16="http://schemas.microsoft.com/office/drawing/2014/main" id="{EF051AE8-CD69-48C5-78CE-881047234A1B}"/>
              </a:ext>
            </a:extLst>
          </p:cNvPr>
          <p:cNvSpPr/>
          <p:nvPr/>
        </p:nvSpPr>
        <p:spPr>
          <a:xfrm>
            <a:off x="7015361" y="462213"/>
            <a:ext cx="223936" cy="2111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F4C7DEB-AB38-94F8-E3FC-5FAB46542195}"/>
              </a:ext>
            </a:extLst>
          </p:cNvPr>
          <p:cNvSpPr/>
          <p:nvPr/>
        </p:nvSpPr>
        <p:spPr>
          <a:xfrm>
            <a:off x="8170505" y="714796"/>
            <a:ext cx="765110" cy="211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Gleichschenkliges Dreieck 29">
            <a:extLst>
              <a:ext uri="{FF2B5EF4-FFF2-40B4-BE49-F238E27FC236}">
                <a16:creationId xmlns:a16="http://schemas.microsoft.com/office/drawing/2014/main" id="{50D645ED-EFE6-3B9E-7B5E-C6169D65E6D4}"/>
              </a:ext>
            </a:extLst>
          </p:cNvPr>
          <p:cNvSpPr/>
          <p:nvPr/>
        </p:nvSpPr>
        <p:spPr>
          <a:xfrm>
            <a:off x="8170504" y="499755"/>
            <a:ext cx="223936" cy="2111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Gleichschenkliges Dreieck 30">
            <a:extLst>
              <a:ext uri="{FF2B5EF4-FFF2-40B4-BE49-F238E27FC236}">
                <a16:creationId xmlns:a16="http://schemas.microsoft.com/office/drawing/2014/main" id="{A2C41D44-B0FC-EA13-2B5A-3DC8BDAFC96C}"/>
              </a:ext>
            </a:extLst>
          </p:cNvPr>
          <p:cNvSpPr/>
          <p:nvPr/>
        </p:nvSpPr>
        <p:spPr>
          <a:xfrm>
            <a:off x="8358672" y="499755"/>
            <a:ext cx="223936" cy="2111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Gleichschenkliges Dreieck 31">
            <a:extLst>
              <a:ext uri="{FF2B5EF4-FFF2-40B4-BE49-F238E27FC236}">
                <a16:creationId xmlns:a16="http://schemas.microsoft.com/office/drawing/2014/main" id="{F05533E2-814E-93C5-61F8-3238FF5B6227}"/>
              </a:ext>
            </a:extLst>
          </p:cNvPr>
          <p:cNvSpPr/>
          <p:nvPr/>
        </p:nvSpPr>
        <p:spPr>
          <a:xfrm>
            <a:off x="8546839" y="499755"/>
            <a:ext cx="223936" cy="2111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Gleichschenkliges Dreieck 32">
            <a:extLst>
              <a:ext uri="{FF2B5EF4-FFF2-40B4-BE49-F238E27FC236}">
                <a16:creationId xmlns:a16="http://schemas.microsoft.com/office/drawing/2014/main" id="{60E911EA-E2D1-AFCA-A742-B432D2747E9D}"/>
              </a:ext>
            </a:extLst>
          </p:cNvPr>
          <p:cNvSpPr/>
          <p:nvPr/>
        </p:nvSpPr>
        <p:spPr>
          <a:xfrm>
            <a:off x="8711679" y="503368"/>
            <a:ext cx="223936" cy="21112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40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0</TotalTime>
  <Words>57</Words>
  <Application>Microsoft Office PowerPoint</Application>
  <PresentationFormat>Breitbild</PresentationFormat>
  <Paragraphs>17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Gill Sans MT</vt:lpstr>
      <vt:lpstr>Impact</vt:lpstr>
      <vt:lpstr>Badge</vt:lpstr>
      <vt:lpstr>Platz 13 Igor</vt:lpstr>
      <vt:lpstr>Platz 12 MaTTeo</vt:lpstr>
      <vt:lpstr>Platz 11 Joe</vt:lpstr>
      <vt:lpstr>Platz 10 Gabriele</vt:lpstr>
      <vt:lpstr>Platz 8 Marc &amp; Moritz</vt:lpstr>
      <vt:lpstr>Platz 6 Albert &amp; Marcel</vt:lpstr>
      <vt:lpstr>Platz 4 Paulo &amp; Mathias</vt:lpstr>
      <vt:lpstr>Top 3</vt:lpstr>
      <vt:lpstr>Top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Platz 13 Igor</dc:title>
  <dc:creator>Marcel Cech</dc:creator>
  <cp:lastModifiedBy>Marcel Cech</cp:lastModifiedBy>
  <cp:revision>1</cp:revision>
  <dcterms:created xsi:type="dcterms:W3CDTF">2022-12-19T07:27:33Z</dcterms:created>
  <dcterms:modified xsi:type="dcterms:W3CDTF">2022-12-19T11:12:37Z</dcterms:modified>
</cp:coreProperties>
</file>